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1989 Yann LeCun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Yann LeCun—now the Chief AI Scientist at Meta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Handwritten digits on envelopes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Didn’t use any hand-crafted rules to determine the characters but learnt from examples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This was the seed of our modern AI in its infancy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Fuelled the imagination of what computers could do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1997 Deep Blue vs Gary Kaparov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IBM pinnacle of computing research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Chess programme called Deep blue to face gary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This program defeated Gary, the greatest player alive using simple rules and brute force computing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Taught people to dream of what could be possible, what other tasks could AI do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2012 AlexNet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Alex Krizhevsky, Geoffrey Hinton (godfather of AI), and Ilya Sutskever (former Chief Scientist of OpenAI, only guy to ever fire sam altman OPENAI CEO now the founder of a competing AI lab)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Created a model that could train recognise images better than any other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Breakthrough -&gt;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GPU used for graphics processing to train models instead of CPU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1000x faster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Unlocks ML that was thought infeasible or impossible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2016 alpha go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Google deepmind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Lead by Demis hasabis, former child chess prodigy now google deepmind CEO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Challenge in Lee Sedol greatest go player alive to Go - 3000-4000 year old game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Much more complex than chess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More board positions than atoms in the universe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Impossible to brute force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The model has to truly learn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Move during one game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Move 37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Everyone thought it was a mistake - commentators, pros alike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Genius move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Move that nobody would’ve played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Won the game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Signalled potential for AI to go beyond human ability in extremely difficult tasks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2017 AIAYN &amp; GPT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Transformer architecture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Each word pays attention to each other word in the sequence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Originally used for translation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Didn’t realise the power of the architecture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Applied to everything and open ended questions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Gpt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Brings us to gpt launch in 30 Nov 2022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Everything changed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A general type of intelligence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>
                <a:solidFill>
                  <a:schemeClr val="dk1"/>
                </a:solidFill>
              </a:rPr>
              <a:t>Today we’re going to learn how LLMs based on this arch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Optimal token at low temp is just a statistical representation of the most likely word given the data that it’s been trained 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b2c198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b2c198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Inputs x weights gives an outputs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it’s not perfect, then it has an error (which we call loss)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is minimized by adjusting the weights to produce a loss that is zero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Perfect prediction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Bertviz 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ktokenizer.vercel.ap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app.hyperbolic.ai/models/llama31-405b-base-bf-1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6.png"/><Relationship Id="rId13" Type="http://schemas.openxmlformats.org/officeDocument/2006/relationships/image" Target="../media/image2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2835" l="4809" r="699" t="6280"/>
          <a:stretch/>
        </p:blipFill>
        <p:spPr>
          <a:xfrm>
            <a:off x="0" y="1261125"/>
            <a:ext cx="4715249" cy="38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647700"/>
            <a:ext cx="73152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 non-optimal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362475" y="693225"/>
            <a:ext cx="8608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are LLMs likely to be Good at?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Summarization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Copy-pasting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Concept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Creating human-like conversations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Arithmetic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Factual retrieval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Regenerating responses based on a prompt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Grammar and spelling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-GB" sz="1800">
                <a:solidFill>
                  <a:srgbClr val="A4C2F4"/>
                </a:solidFill>
              </a:rPr>
              <a:t>Others?</a:t>
            </a:r>
            <a:endParaRPr sz="1800">
              <a:solidFill>
                <a:srgbClr val="A4C2F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Hallucinations?</a:t>
            </a:r>
            <a:endParaRPr sz="180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1951250" y="915225"/>
            <a:ext cx="571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Summary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LLMs are a type of AI model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Made from transformer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understand text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speak and learn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Trained to answer questions and act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Generates predicted sequences of text with a </a:t>
            </a:r>
            <a:r>
              <a:rPr lang="en-GB" sz="1800">
                <a:solidFill>
                  <a:schemeClr val="lt2"/>
                </a:solidFill>
              </a:rPr>
              <a:t>parameter</a:t>
            </a:r>
            <a:r>
              <a:rPr lang="en-GB" sz="1800">
                <a:solidFill>
                  <a:schemeClr val="lt2"/>
                </a:solidFill>
              </a:rPr>
              <a:t> called “Temperature”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What will you learn?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91075" y="344841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How will you learn this?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88" y="0"/>
            <a:ext cx="4964050" cy="26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450" y="1316075"/>
            <a:ext cx="1478649" cy="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600" y="2660625"/>
            <a:ext cx="4964050" cy="235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01050" y="2447450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happy …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48650" y="182575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 mechanism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Like an outside observer that looks at each word in the sentence at once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How important is this word in the sentence given that I am {insert word}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00" y="91700"/>
            <a:ext cx="306182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